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2" d="100"/>
          <a:sy n="62" d="100"/>
        </p:scale>
        <p:origin x="164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ald Köpf" userId="9c35daba11338c40" providerId="LiveId" clId="{4F0808BF-8713-4C15-82F4-53BC32D0EC68}"/>
    <pc:docChg chg="undo custSel modSld">
      <pc:chgData name="Harald Köpf" userId="9c35daba11338c40" providerId="LiveId" clId="{4F0808BF-8713-4C15-82F4-53BC32D0EC68}" dt="2025-03-06T17:35:23.500" v="67" actId="20577"/>
      <pc:docMkLst>
        <pc:docMk/>
      </pc:docMkLst>
      <pc:sldChg chg="modSp mod">
        <pc:chgData name="Harald Köpf" userId="9c35daba11338c40" providerId="LiveId" clId="{4F0808BF-8713-4C15-82F4-53BC32D0EC68}" dt="2025-03-06T17:35:23.500" v="67" actId="20577"/>
        <pc:sldMkLst>
          <pc:docMk/>
          <pc:sldMk cId="3841685851" sldId="256"/>
        </pc:sldMkLst>
        <pc:spChg chg="mod">
          <ac:chgData name="Harald Köpf" userId="9c35daba11338c40" providerId="LiveId" clId="{4F0808BF-8713-4C15-82F4-53BC32D0EC68}" dt="2025-03-06T17:35:23.500" v="67" actId="20577"/>
          <ac:spMkLst>
            <pc:docMk/>
            <pc:sldMk cId="3841685851" sldId="256"/>
            <ac:spMk id="3" creationId="{00000000-0000-0000-0000-000000000000}"/>
          </ac:spMkLst>
        </pc:spChg>
      </pc:sldChg>
    </pc:docChg>
  </pc:docChgLst>
  <pc:docChgLst>
    <pc:chgData name="Harald Köpf" userId="9c35daba11338c40" providerId="LiveId" clId="{30F647F2-0CC5-4953-A8A5-1106BADA8B14}"/>
    <pc:docChg chg="undo custSel modSld">
      <pc:chgData name="Harald Köpf" userId="9c35daba11338c40" providerId="LiveId" clId="{30F647F2-0CC5-4953-A8A5-1106BADA8B14}" dt="2025-04-10T13:15:07.121" v="391" actId="20577"/>
      <pc:docMkLst>
        <pc:docMk/>
      </pc:docMkLst>
      <pc:sldChg chg="delSp modSp mod">
        <pc:chgData name="Harald Köpf" userId="9c35daba11338c40" providerId="LiveId" clId="{30F647F2-0CC5-4953-A8A5-1106BADA8B14}" dt="2025-04-10T13:15:07.121" v="391" actId="20577"/>
        <pc:sldMkLst>
          <pc:docMk/>
          <pc:sldMk cId="3841685851" sldId="256"/>
        </pc:sldMkLst>
        <pc:spChg chg="mod">
          <ac:chgData name="Harald Köpf" userId="9c35daba11338c40" providerId="LiveId" clId="{30F647F2-0CC5-4953-A8A5-1106BADA8B14}" dt="2025-04-10T13:15:07.121" v="391" actId="20577"/>
          <ac:spMkLst>
            <pc:docMk/>
            <pc:sldMk cId="3841685851" sldId="256"/>
            <ac:spMk id="3" creationId="{00000000-0000-0000-0000-000000000000}"/>
          </ac:spMkLst>
        </pc:spChg>
        <pc:spChg chg="mod">
          <ac:chgData name="Harald Köpf" userId="9c35daba11338c40" providerId="LiveId" clId="{30F647F2-0CC5-4953-A8A5-1106BADA8B14}" dt="2025-04-10T13:10:09.854" v="379" actId="1076"/>
          <ac:spMkLst>
            <pc:docMk/>
            <pc:sldMk cId="3841685851" sldId="256"/>
            <ac:spMk id="7" creationId="{00000000-0000-0000-0000-000000000000}"/>
          </ac:spMkLst>
        </pc:spChg>
        <pc:picChg chg="mod">
          <ac:chgData name="Harald Köpf" userId="9c35daba11338c40" providerId="LiveId" clId="{30F647F2-0CC5-4953-A8A5-1106BADA8B14}" dt="2025-04-10T13:10:30.541" v="382" actId="1076"/>
          <ac:picMkLst>
            <pc:docMk/>
            <pc:sldMk cId="3841685851" sldId="256"/>
            <ac:picMk id="9" creationId="{00000000-0000-0000-0000-000000000000}"/>
          </ac:picMkLst>
        </pc:picChg>
        <pc:picChg chg="mod">
          <ac:chgData name="Harald Köpf" userId="9c35daba11338c40" providerId="LiveId" clId="{30F647F2-0CC5-4953-A8A5-1106BADA8B14}" dt="2025-04-10T13:10:34.728" v="383" actId="1076"/>
          <ac:picMkLst>
            <pc:docMk/>
            <pc:sldMk cId="3841685851" sldId="256"/>
            <ac:picMk id="10" creationId="{00000000-0000-0000-0000-000000000000}"/>
          </ac:picMkLst>
        </pc:picChg>
        <pc:picChg chg="mod">
          <ac:chgData name="Harald Köpf" userId="9c35daba11338c40" providerId="LiveId" clId="{30F647F2-0CC5-4953-A8A5-1106BADA8B14}" dt="2025-04-10T13:10:16.964" v="380" actId="1076"/>
          <ac:picMkLst>
            <pc:docMk/>
            <pc:sldMk cId="3841685851" sldId="256"/>
            <ac:picMk id="12" creationId="{00000000-0000-0000-0000-000000000000}"/>
          </ac:picMkLst>
        </pc:picChg>
        <pc:picChg chg="del">
          <ac:chgData name="Harald Köpf" userId="9c35daba11338c40" providerId="LiveId" clId="{30F647F2-0CC5-4953-A8A5-1106BADA8B14}" dt="2025-04-10T12:46:17.435" v="6" actId="21"/>
          <ac:picMkLst>
            <pc:docMk/>
            <pc:sldMk cId="3841685851" sldId="256"/>
            <ac:picMk id="13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4537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034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79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510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483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7756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791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515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383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967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687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F325B-2BDA-477B-9948-F2B443470F22}" type="datetimeFigureOut">
              <a:rPr lang="de-DE" smtClean="0"/>
              <a:t>10.04.2025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5878E-79F2-4176-882C-69C5FC88A4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16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9020" y="185604"/>
            <a:ext cx="6858000" cy="823611"/>
          </a:xfrm>
        </p:spPr>
        <p:txBody>
          <a:bodyPr>
            <a:normAutofit/>
          </a:bodyPr>
          <a:lstStyle/>
          <a:p>
            <a:pPr algn="l"/>
            <a:r>
              <a:rPr lang="de-DE" sz="2100" b="1" dirty="0"/>
              <a:t>Aufnahmeantrag</a:t>
            </a:r>
            <a:br>
              <a:rPr lang="de-DE" sz="1800" b="1" dirty="0"/>
            </a:br>
            <a:r>
              <a:rPr lang="de-DE" sz="1800" dirty="0"/>
              <a:t>des MSC Schlüchtern e.V. im ADAC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9020" y="1135464"/>
            <a:ext cx="7823916" cy="5722536"/>
          </a:xfrm>
        </p:spPr>
        <p:txBody>
          <a:bodyPr>
            <a:normAutofit fontScale="25000" lnSpcReduction="20000"/>
          </a:bodyPr>
          <a:lstStyle/>
          <a:p>
            <a:br>
              <a:rPr lang="de-DE" sz="4200" dirty="0"/>
            </a:br>
            <a:r>
              <a:rPr lang="de-DE" sz="4200" dirty="0"/>
              <a:t>Name / Vorname:  </a:t>
            </a:r>
            <a:r>
              <a:rPr lang="de-DE" sz="3600" dirty="0"/>
              <a:t>_______________________________________________ </a:t>
            </a:r>
            <a:r>
              <a:rPr lang="de-DE" sz="4200" dirty="0"/>
              <a:t>Straße:</a:t>
            </a:r>
            <a:r>
              <a:rPr lang="de-DE" sz="3600" dirty="0"/>
              <a:t>_____________________________________________________</a:t>
            </a:r>
          </a:p>
          <a:p>
            <a:br>
              <a:rPr lang="de-DE" sz="4200" dirty="0"/>
            </a:br>
            <a:r>
              <a:rPr lang="de-DE" sz="4200" dirty="0"/>
              <a:t>PLZ / Wohnort :_____________________________________________________________Geb. Datum : </a:t>
            </a:r>
            <a:r>
              <a:rPr lang="de-DE" sz="3600" dirty="0"/>
              <a:t>______________________</a:t>
            </a:r>
          </a:p>
          <a:p>
            <a:r>
              <a:rPr lang="de-DE" sz="4200" dirty="0"/>
              <a:t>                                                                                                                                                 Beruf</a:t>
            </a:r>
            <a:r>
              <a:rPr lang="de-DE" sz="4200" b="1" dirty="0"/>
              <a:t>:   ______________________________</a:t>
            </a:r>
            <a:br>
              <a:rPr lang="de-DE" sz="4200" dirty="0"/>
            </a:br>
            <a:br>
              <a:rPr lang="de-DE" sz="4200" dirty="0"/>
            </a:br>
            <a:r>
              <a:rPr lang="de-DE" sz="4200" dirty="0"/>
              <a:t>Tel. Nr. :  </a:t>
            </a:r>
            <a:r>
              <a:rPr lang="de-DE" sz="3600" dirty="0"/>
              <a:t>____________________  </a:t>
            </a:r>
            <a:r>
              <a:rPr lang="de-DE" sz="4200" dirty="0"/>
              <a:t>/  Mobil :  </a:t>
            </a:r>
            <a:r>
              <a:rPr lang="de-DE" sz="3600" dirty="0"/>
              <a:t>____________________________ /  </a:t>
            </a:r>
            <a:r>
              <a:rPr lang="de-DE" sz="4200" dirty="0"/>
              <a:t>E-Mail : </a:t>
            </a:r>
            <a:r>
              <a:rPr lang="de-DE" sz="3600" dirty="0"/>
              <a:t>_______________________________________________</a:t>
            </a:r>
          </a:p>
          <a:p>
            <a:r>
              <a:rPr lang="de-DE" sz="4200" dirty="0"/>
              <a:t>Ehepartner :</a:t>
            </a:r>
            <a:r>
              <a:rPr lang="de-DE" sz="3600" dirty="0"/>
              <a:t> </a:t>
            </a:r>
            <a:r>
              <a:rPr lang="de-DE" sz="4200" dirty="0"/>
              <a:t>________________________________ Kinder:______________________________________________________</a:t>
            </a:r>
            <a:br>
              <a:rPr lang="de-DE" sz="4200" b="1" dirty="0"/>
            </a:br>
            <a:br>
              <a:rPr lang="de-DE" sz="4200" b="1" dirty="0"/>
            </a:br>
            <a:r>
              <a:rPr lang="de-DE" sz="4200" b="1" dirty="0"/>
              <a:t>Motorsport - Abteilung :</a:t>
            </a:r>
            <a:br>
              <a:rPr lang="de-DE" sz="4200" b="1" dirty="0"/>
            </a:br>
            <a:br>
              <a:rPr lang="de-DE" sz="4200" b="1" dirty="0"/>
            </a:br>
            <a:r>
              <a:rPr lang="de-DE" sz="4200" dirty="0"/>
              <a:t> *Auto-/</a:t>
            </a:r>
            <a:r>
              <a:rPr lang="de-DE" sz="4200" dirty="0" err="1"/>
              <a:t>Rallycross</a:t>
            </a:r>
            <a:r>
              <a:rPr lang="de-DE" sz="4200" dirty="0"/>
              <a:t>:		*Motocross/Enduro:</a:t>
            </a:r>
            <a:br>
              <a:rPr lang="de-DE" sz="4200" dirty="0"/>
            </a:br>
            <a:br>
              <a:rPr lang="de-DE" sz="4200" dirty="0"/>
            </a:br>
            <a:r>
              <a:rPr lang="de-DE" sz="4200" dirty="0"/>
              <a:t> </a:t>
            </a:r>
            <a:br>
              <a:rPr lang="de-DE" sz="4200" dirty="0"/>
            </a:br>
            <a:r>
              <a:rPr lang="de-DE" sz="4200" dirty="0"/>
              <a:t>         *Jugendgruppe:		        * sonstige Motorsportart:</a:t>
            </a:r>
            <a:br>
              <a:rPr lang="de-DE" sz="4200" dirty="0"/>
            </a:br>
            <a:r>
              <a:rPr lang="de-DE" sz="3600" dirty="0"/>
              <a:t>	                                  </a:t>
            </a:r>
          </a:p>
          <a:p>
            <a:pPr algn="l"/>
            <a:r>
              <a:rPr lang="de-DE" sz="4200" dirty="0"/>
              <a:t>ADAC - Mitgliedsnummer : __________________________________                 ADAC Eintrittsdatum : ________________________</a:t>
            </a:r>
            <a:br>
              <a:rPr lang="de-DE" sz="4200" b="1" dirty="0"/>
            </a:br>
            <a:br>
              <a:rPr lang="de-DE" sz="4200" b="1" dirty="0"/>
            </a:br>
            <a:r>
              <a:rPr lang="de-DE" sz="4200" b="1" dirty="0"/>
              <a:t>Der Clubbeitrag beträgt 48,00 EUR jährlich . Die Ermächtigung zum Einzug von Beitragsforderungen wird hiermit bis zum jederzeitigen Widerruf erteilt:</a:t>
            </a:r>
            <a:br>
              <a:rPr lang="de-DE" sz="4200" dirty="0"/>
            </a:br>
            <a:br>
              <a:rPr lang="de-DE" sz="4200" dirty="0"/>
            </a:br>
            <a:br>
              <a:rPr lang="de-DE" sz="4200" dirty="0"/>
            </a:br>
            <a:r>
              <a:rPr lang="de-DE" sz="4200" dirty="0"/>
              <a:t>IBAN: DE_ _  _ _ _ _ _ _ _ _ _ _ _ _ _ _ _ _ _ _ _ _ _ _ _ _ _ _    	 BIC : _ _ _ _ _ _ _ _ _ _ _ _ _ _ _ _ _ _</a:t>
            </a:r>
            <a:br>
              <a:rPr lang="de-DE" sz="4400" b="1" dirty="0"/>
            </a:br>
            <a:br>
              <a:rPr lang="de-DE" sz="4400" b="1" dirty="0"/>
            </a:br>
            <a:r>
              <a:rPr lang="de-DE" sz="4400" b="1" dirty="0"/>
              <a:t>Ich erkläre hiermit das nach der Datenschutzgrundverordnung (DS-GVO) erforderliche Einverständnis zur Erhebung, Verarbeitung und Nutzung meiner personenbezogenen Daten durch den MSC Schlüchtern e.V. zur Erfüllung der </a:t>
            </a:r>
            <a:r>
              <a:rPr lang="de-DE" sz="4400" b="1"/>
              <a:t>Verwaltungsanforderungen.</a:t>
            </a:r>
            <a:br>
              <a:rPr lang="de-DE" sz="4400" b="1"/>
            </a:br>
            <a:br>
              <a:rPr lang="de-DE" sz="4400" b="1" dirty="0"/>
            </a:br>
            <a:r>
              <a:rPr lang="de-DE" sz="4400" dirty="0"/>
              <a:t>Mir ist bekannt und ich bin einverstanden damit, dass meine im Rahmen der Mitgliedschaft notwendigen personenbezogenen Daten datenschutzkonform gemäß DS-GVO erfasst und verarbeitet werden. </a:t>
            </a:r>
            <a:br>
              <a:rPr lang="de-DE" sz="4400" dirty="0"/>
            </a:br>
            <a:r>
              <a:rPr lang="de-DE" sz="4400" dirty="0"/>
              <a:t>Die Mitgliederdatenverwaltung wird durch den MSC Schlüchtern e.V. nach den Maßgaben der DS-GVO durchgeführt.</a:t>
            </a:r>
            <a:br>
              <a:rPr lang="de-DE" sz="4400" dirty="0"/>
            </a:br>
            <a:br>
              <a:rPr lang="de-DE" sz="4400" dirty="0"/>
            </a:br>
            <a:r>
              <a:rPr lang="de-DE" sz="4400" b="1" dirty="0"/>
              <a:t>Das Einverständnis gilt auch für Fotos, auf denen ich abgebildet bin:   JA  /  NEIN</a:t>
            </a:r>
            <a:br>
              <a:rPr lang="de-DE" sz="4400" b="1" dirty="0"/>
            </a:br>
            <a:br>
              <a:rPr lang="de-DE" sz="4400" b="1" dirty="0"/>
            </a:br>
            <a:r>
              <a:rPr lang="de-DE" sz="4400" b="1" dirty="0"/>
              <a:t>Ich habe das Recht, die Einwilligung nicht zu erteilen und einzelne Daten nicht anzugeben oder jederzeit zu widerrufen. </a:t>
            </a:r>
            <a:br>
              <a:rPr lang="de-DE" sz="4400" b="1" dirty="0"/>
            </a:br>
            <a:r>
              <a:rPr lang="de-DE" sz="4400" b="1" dirty="0"/>
              <a:t>(Dies kann u.U. zur Ablehnung der Aufnahme bzw. zum Erlöschen der Mitgliedschaft im Verein führen).</a:t>
            </a:r>
            <a:br>
              <a:rPr lang="de-DE" sz="4400" b="1" dirty="0"/>
            </a:br>
            <a:br>
              <a:rPr lang="de-DE" sz="4400" dirty="0"/>
            </a:br>
            <a:r>
              <a:rPr lang="de-DE" sz="4400" dirty="0"/>
              <a:t>Die Satzung des Vereins ist mir bekannt und wird von mir als verbindlich anerkannt. Den aktuellen Mitgliedsbeitrag habe ich zur Kenntnis genommen. Ich erkläre mich bereit, als MSC-Helfer bei den Veranstaltungen mitzuhelfen. </a:t>
            </a:r>
            <a:br>
              <a:rPr lang="de-DE" sz="4400" dirty="0"/>
            </a:br>
            <a:r>
              <a:rPr lang="de-DE" sz="4400" dirty="0"/>
              <a:t> </a:t>
            </a:r>
            <a:br>
              <a:rPr lang="de-DE" sz="4200" dirty="0"/>
            </a:br>
            <a:br>
              <a:rPr lang="de-DE" sz="4200" dirty="0"/>
            </a:br>
            <a:br>
              <a:rPr lang="de-DE" sz="4200" dirty="0"/>
            </a:br>
            <a:r>
              <a:rPr lang="de-DE" sz="4200" dirty="0"/>
              <a:t>_____________________________________________                		_____________________________________ </a:t>
            </a:r>
          </a:p>
          <a:p>
            <a:pPr algn="l"/>
            <a:r>
              <a:rPr lang="de-DE" sz="3200" dirty="0"/>
              <a:t>	Datum / Ort        		                		 	Unterschrift </a:t>
            </a:r>
          </a:p>
          <a:p>
            <a:pPr algn="l"/>
            <a:r>
              <a:rPr lang="de-DE" sz="3200" dirty="0"/>
              <a:t> </a:t>
            </a:r>
          </a:p>
        </p:txBody>
      </p:sp>
      <p:pic>
        <p:nvPicPr>
          <p:cNvPr id="4" name="Grafik 3" descr="C:\Users\Harald\Pictures\MSC-Logo_gross_wei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287" y="311852"/>
            <a:ext cx="1288733" cy="73944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hteck 6"/>
          <p:cNvSpPr/>
          <p:nvPr/>
        </p:nvSpPr>
        <p:spPr>
          <a:xfrm>
            <a:off x="3819290" y="2835731"/>
            <a:ext cx="298730" cy="140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8440" y="2835731"/>
            <a:ext cx="298730" cy="140220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2653" y="3154854"/>
            <a:ext cx="298730" cy="140220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0379" y="3158254"/>
            <a:ext cx="298730" cy="140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685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386</Words>
  <Application>Microsoft Office PowerPoint</Application>
  <PresentationFormat>Bildschirmpräsentation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Aufnahmeantrag des MSC Schlüchtern e.V. im ADAC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Aufnahmeantrag des MSC Schlüchtern e.V. im ADAC</dc:title>
  <dc:creator>Harald K</dc:creator>
  <cp:lastModifiedBy>Harald Köpf</cp:lastModifiedBy>
  <cp:revision>45</cp:revision>
  <cp:lastPrinted>2018-05-21T18:32:23Z</cp:lastPrinted>
  <dcterms:created xsi:type="dcterms:W3CDTF">2018-05-16T20:45:06Z</dcterms:created>
  <dcterms:modified xsi:type="dcterms:W3CDTF">2025-04-10T13:15:17Z</dcterms:modified>
</cp:coreProperties>
</file>